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86" r:id="rId5"/>
    <p:sldId id="287" r:id="rId6"/>
    <p:sldId id="288" r:id="rId7"/>
    <p:sldId id="276" r:id="rId8"/>
    <p:sldId id="277" r:id="rId9"/>
    <p:sldId id="280" r:id="rId10"/>
    <p:sldId id="278" r:id="rId11"/>
    <p:sldId id="281" r:id="rId12"/>
    <p:sldId id="279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45DF18-15C7-4EF6-81A4-4C0F4A7CD9D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A811E2-33AC-4086-9CEE-CEA87224A3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3733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Level 4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Unit 8 - Vocabulary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09800"/>
            <a:ext cx="9144000" cy="3124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What does he look like?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tall and handsome.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(physical traits)</a:t>
            </a:r>
          </a:p>
        </p:txBody>
      </p:sp>
    </p:spTree>
    <p:extLst>
      <p:ext uri="{BB962C8B-B14F-4D97-AF65-F5344CB8AC3E}">
        <p14:creationId xmlns:p14="http://schemas.microsoft.com/office/powerpoint/2010/main" val="3435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09800"/>
            <a:ext cx="9144000" cy="3886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</a:t>
            </a:r>
          </a:p>
          <a:p>
            <a:pPr algn="ctr"/>
            <a:r>
              <a:rPr lang="en-US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+ DO + subject + look like?</a:t>
            </a:r>
          </a:p>
          <a:p>
            <a:pPr algn="ctr"/>
            <a:endParaRPr lang="en-U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Answer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Subject + BE + physical trait.</a:t>
            </a:r>
          </a:p>
        </p:txBody>
      </p:sp>
    </p:spTree>
    <p:extLst>
      <p:ext uri="{BB962C8B-B14F-4D97-AF65-F5344CB8AC3E}">
        <p14:creationId xmlns:p14="http://schemas.microsoft.com/office/powerpoint/2010/main" val="18688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09800"/>
            <a:ext cx="9144000" cy="30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What does he like?</a:t>
            </a:r>
          </a:p>
          <a:p>
            <a:r>
              <a:rPr lang="en-US" sz="6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likes reading and hiking.</a:t>
            </a:r>
          </a:p>
          <a:p>
            <a:r>
              <a:rPr lang="en-US" sz="6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(enjoyment)</a:t>
            </a:r>
          </a:p>
        </p:txBody>
      </p:sp>
    </p:spTree>
    <p:extLst>
      <p:ext uri="{BB962C8B-B14F-4D97-AF65-F5344CB8AC3E}">
        <p14:creationId xmlns:p14="http://schemas.microsoft.com/office/powerpoint/2010/main" val="4314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600200"/>
            <a:ext cx="9144000" cy="457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+ DO + subject + like?</a:t>
            </a:r>
          </a:p>
          <a:p>
            <a:pPr algn="ctr"/>
            <a:endParaRPr lang="en-U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Answer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Subject + LIKE +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object/to + verb/verb +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lite open the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3" y="2674620"/>
            <a:ext cx="5001127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gant d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r="19857"/>
          <a:stretch/>
        </p:blipFill>
        <p:spPr bwMode="auto">
          <a:xfrm>
            <a:off x="5943600" y="990600"/>
            <a:ext cx="2905506" cy="496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7526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polite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9906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elegant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7420"/>
            <a:ext cx="495203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28" y="990600"/>
            <a:ext cx="3402477" cy="496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7526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artistic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7200" y="9906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slim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564188" cy="278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86400" y="4876800"/>
            <a:ext cx="2971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generous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496824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elderly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  <p:pic>
        <p:nvPicPr>
          <p:cNvPr id="3074" name="Picture 2" descr="Image result for generous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2" y="2667000"/>
            <a:ext cx="5214367" cy="348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752600"/>
            <a:ext cx="3124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intelligent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/>
          <a:stretch/>
        </p:blipFill>
        <p:spPr bwMode="auto">
          <a:xfrm>
            <a:off x="307848" y="2590800"/>
            <a:ext cx="4442173" cy="334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17879"/>
          <a:stretch/>
        </p:blipFill>
        <p:spPr bwMode="auto">
          <a:xfrm>
            <a:off x="4953000" y="1156691"/>
            <a:ext cx="3933188" cy="478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33800" y="637032"/>
            <a:ext cx="2743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muscular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799" y="609600"/>
            <a:ext cx="205740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bald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6"/>
          <a:stretch/>
        </p:blipFill>
        <p:spPr bwMode="auto">
          <a:xfrm>
            <a:off x="234696" y="2247040"/>
            <a:ext cx="4870704" cy="371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sodahead.com/polls/0/0/1/8/5/6/6/1/1/503593060_baldtravolt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523999"/>
            <a:ext cx="3705369" cy="443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ounded Rectangle 3"/>
          <p:cNvSpPr/>
          <p:nvPr/>
        </p:nvSpPr>
        <p:spPr>
          <a:xfrm>
            <a:off x="228600" y="1371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otlight MT Light" panose="0204060206030A020304" pitchFamily="18" charset="0"/>
              </a:rPr>
              <a:t>reliable</a:t>
            </a:r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09800"/>
            <a:ext cx="9144000" cy="3124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What is he like?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2. What does he look like?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 What does he like?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09800"/>
            <a:ext cx="9144000" cy="3124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1. What is he like?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kind and generous.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(personality traits)</a:t>
            </a:r>
          </a:p>
        </p:txBody>
      </p:sp>
    </p:spTree>
    <p:extLst>
      <p:ext uri="{BB962C8B-B14F-4D97-AF65-F5344CB8AC3E}">
        <p14:creationId xmlns:p14="http://schemas.microsoft.com/office/powerpoint/2010/main" val="12755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Confusing Questions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AutoShape 2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hQWFhUWFxwXGBgYFxwcGBwYGBwXGh0cGBwYHSggGBolHhwYITEhJSkrLi4uGh8zODMsNygtLisBCgoKDg0OGxAQGiwkHx8sLCwsLCwsLCwsLCwsLCwsLCwsLCwsLCwsLCwsLCwsLCwsLCwsLCwsLCwrLCwsLCw3K//AABEIAKkBKgMBIgACEQEDEQH/xAAcAAACAwEBAQEAAAAAAAAAAAAFBgMEBwIBAAj/xABCEAABAgMFBQYDBwIFAwUAAAABAhEAAyEEBRIxQQYiUWFxE4GRobHBMtHwBxQjQlJy4TPxNGJzgqIkQ7I1dJLCw//EABkBAAMBAQEAAAAAAAAAAAAAAAECAwAEBf/EACIRAAIDAAIDAQADAQAAAAAAAAABAhEhAzESQVEiBEJhMv/aAAwDAQACEQMRAD8Aiu0/gyv2J9BBKw2Z0JIzZj3EwLuk/gS/2iDV1L/DA5nyUqPPmdfGcWiWxBglZQwpvdP5itbshyPzi7ZCyR0idaVvDpc7AkqNOEZvfN4KxFWjwz7S3o+4nTMwlTVGbMCR8Izjo44KrZCUtD11uJeLVQpA6zWVeaqqOYyr1fLnBuzpEsAGo1HL2Ijy0SG3k7wLs9CW06tC4Oi7d9qXgUHBmJ4iiknLUFy3iecdyLMjDiwhIWlyk5pLOQxq0V7EKhaXFHqOmYPpBlgtiGZ2I4E+xhWxont42ICUgpBIT3sDTwhfvuWudOQskqCKKrUhi1fCh5w5qlFcpSAoA6EhwFAvvDVJPkcxC/a5eFbNhJAJSS7EZs+Y4HUMYNi+xUvaQ1acxyhs2JvYrlKkLquUxSX+KXy4kZeEBLWl1M1A1TrTVg0C5VqVInomJHw1bilt5J7n8oZPKA1Y37TTQZCjKwklSRQhgrEHPBxm0VkSy450HDj4xZtlxIm2OYiQRhnEzUqNRvYT7ecQbBzZgQqTNG9LADsah1BqgOQBmCQxFc4APQLvuztPs61oJSlK94YuAwg4Roa1pmIqrsxMuZLPwlborRlB2GoYv4wd2lTMlLRMRvyzhRNSQ7NiZR1SWUK6t0jqfdyVIxIOYCuTAfx5wUzPUY1bbP2cxSToWhy+zaq1ghIxJozPulAU+tXB4O7NWFS3y1C0K7Z/jckZ4SdNMoYtjlD7wjgUlPOoKn/4x1crvjIwX6NFmBkGlTTziKyXzPsyz2UwgA1QqqD3adQxiayzsQL1IPmPm4ihaE1UNDHmptPC9WP907Zy5koGeOyKnS9Shxzbd7/GGmRMCkggggjMZRjt3TAqTMQcg6wOBpl3RasVvnyCFyphZ6pNUkMA5Bpm9Qxjoh/If9ib4vhq9pS4gPaUQNsG28osm0JMsn8wqg+6fPrBiYpKwFIUFJORBcHoRFvJS1Eqa7BE5MD7+T+AFfomS1//ABWgwXnphP2+2llWWyqQohUyaGQgGvU8AIwyL+08xKEpUtQSATUkD1hItu19mRkvF0rGd37fU+0zDMnrKiTQflSOAGggSpfOHUPoHI0dW3sl6IWfD5xZu7bWzntMWJGMuHHFIBy5iMsK+ceCaYPggeRsEi2y5gdCwehivbbSkbr1DKPFozOTbVIYpLHP6aCN13w8wGaCoPiLVJOfyhJQfopFq9NGl3hLZLqOVThUA/ItFyBMi+5Sk7ygmlQo8OLEx3Lv2SoshWJv0pp5wiwLL6hEeGIpd5SlFirCebj1ixh+ng2LRXuU/gIfQEf8jBq6QQkc1L8cSoX03ghLJH05JhkuRjLdquqvImOaXdl4E9pFO/2MQ262CWgAfEQKd0WLXMSkV0DwoWy8M1k5O0GEbYZuolO/7fhThFVqizs7dvZhJWC6wS/hTz8oEXHZlWm0YlVAMaBapQQkDhSLTdKiXGrdgOxyVA7z5YWPI/2MEuxBABDhweFa68nitZZJGMnNSiRXTRuFKRakqUVEUaje/vEipFPllOSmeiVMMwxYjj/LcoLNbFBaqbrtTkHPl6QW7MGhDjnxD5c6msC7TdmAkoUcMwKqaYVs4B4OHHOJyKcfwPXbbgVbvCo0Pt/ePrympRNxK1QUpJAIaufBSXPjAe7J5SQrCQ6Q4OrgPTj8hB6fZkz5RJbIMovm+ShpwfnATNKKTBc5CZid0glnTXy6GAFos6QUqmFsJdgBWtUl+IceHBomtllIAAOEpcCpzdgKZQNnEkPTdz1NTQ1zY07xDqVgcUgvsTei0z+wxfhKKihJ0Jc4QdBnTnDjLkjEVJFcVCzeuodoyxcsgpUktvUbMKTvP0pnyMafcNqE+UJoG+aTA9AtIANNHDHm8MSlGtKN8WRBTMnAELIwLzGIJUpIChkWLgHh3QPuBRVJSolqkN1Jb65Qx3pJK5ExKc8JA6in1zhAuVCk1qWJTh6Z+3jGMgJtnZ5aLRuBnSCeZD1+uEV9nJBVPBSsy1JQTjAxUTTJVMiBTgIZtp7jM+ehKWxKlKILFioEYRyxP5QK2GshVaJgNCJZBGqTiAYvruxbz/AlaN9ikGWPixlTkq4v/YRxPy5xOE4EoQS+EAP0DRGrUHIDKOJ9lFhxccsYiCWxukdSCa9wi5YlApSwyxIPQgEE94aLuzSU9nMH5gQqueTU+tYH3key7LA7KU6kt3d0ExWtWHsxXeOIN1GXKANivOfZlFUiYUjMpzSeqTQ9c4NXjLIqEuA7kaMNfLxhdIDl60h4PRWi1tRt3NnyOyIMpZLEoNFD1Dxmk+YVFySeDn3MGrfNaYot8Lt1IYe57xC7NmGO+HRGSIphjgx0pccRQmfAR1QRyI8JgGPcTx8lTGkeJj5QjGJiXziVEzDVBI+tIqiOk0jBsYrt2jKQEzUJmJ4kb3jrDOiZZSARNIBDtjNHjO5YKiwBJNAAHrygvK2ZtZAIkTSCARunIwr40xlJlu6LUSsFXGNRuCcOzz4xkMkEKEOV329QRhSamOXkj8LQdBm+bcVFgevSE69bWVHAnpBK97ThSz1OcQbL3Z201yHAh4pRVgk3JjfsXduCUQWClChMX75nYEA0OnjSO7ZNEpm0gcR2pBJoI5vO3Z0NJIoLtMwqwghIIBB6vqK5g5RcSshBSVMo0Sotx10dn5RFb1BLJKTnQjQRwkhWFJAVx551HAjlDihxU9klXI++XWPpSsaXAO+AMKg3Fs/WPLFLZAS5U1CTr4axYWl8ySwYOXp/aJyHjQPvOzKAODok8OsXbqtxl0WXCqHJznpxi7ZpRUA9OII6/XfHNpudwGzL4SKt3wu+hrTxgopm2iavHhCvyaOxonq2T9IBrspK2ArVxx4p/dy5Q6WW6Zyw3wt+bKvEBvpo82muBU09rJQVE0mJFCSMlj64QY4LKS6EbCoFiWIBTXMYgQQHycFXieMG9iLw7OfhNELODliGXeajvineCVdoQoKSpOFLKO9uBt46qyqIiWk4CoBsJDs4NHYkZFQc1zaDYGrVGi2ksCdKg9feE7Z9OC0zEEUmAkOMlPXpmkj+IZrrvBNokJcgrw7ydXSwPdUHvgPMEuXOKlEfFKCa1opiSODYRFCKwrWpSk2tPNiBy+veLEi7cNutU5IGGahBDZYxiEwci6XP7oiv+Z/1aFDRLU7zBW6pb9os55kDRs+/5CA+gg2eggkZAh/lEClu3T5vBG3gMli49oHo48HeIhPrDPKFBSTkWPMcDFi+S8tUxJO6H6pxP9dY4slkUtJLME8md+J1aOCf+nnS1MCUEp44kjER5eUZGCSLrSuWZgUT2iVKA5KAYd2XcIRrfJwlLD8vnr3vGhbOKP3WSwclIbTI4TU5Ur3QqX/I3yEK3klT5EjgW4ENFIvRTPJiRjV+4v3N8oAWpBKzhGsMFrOBTO5ClOeJNX9I7SlISVkOwoOJ0EdUZ0UfH5YdXdZzvymHZJABoGUSA5NM6vCjaZWFSk8CRDUm1qlylrUnCpdMPRwKHI18hAGdZ919c4PG3bBzxXigdH2GPjHzxc4j548MfR9GMepMdPHEdCCYtWFZxpOIiuYLEdOEbXZbNZAhILkhIB3xmBGIWcOQBrTKD6rrLnFMU+tTnrrCTopBN9ElnkOYYrIgS0YlQOsKWiC9LechlHOrkyksI7ZP7RbCpJjRdm7H93k4tSHrCfsvc6lTAtYoPWD20d6sMCdKQnLL+o/GvZFeN4mZMYZPBywSmSIW7hshJxGGuSpmjnfdDtlC2zhjwnuq1YH2W0DtFIKaA04ji8FL2uzEQXZ9RAewWeYZpahDpKtHr8oqujLRru5BVoSG0zo394vCy1rlkRyNKxDdMtSE7ynVxFKVfLlBoj651gMydMq/dVktRhkAW4a8o6lhaVIYsAGIPMuPI+Qi4lDEHPrkTTzj6YHWARm5BGn8ZRNj2EJZLOG1djSIO3JKXJGFT7urAhi+Yr5CO7NNLkYaac9GjqZKINPOHsk46K20N0hUwzgHBKcTnUgFxT55wNmyQEOAGcv/ADx084erXLxpwlmxJJcUYcOvvAa8bEEVA/DVQjUPp01HeIDHTyhNuicZE/C7IKgxPOjd7t3DhFnamyJE2WpjUhJ9s++I7dYwiZUYgKtkCCXp5HTMx1bbX2vZhiFqBSSNCkBQJ40OXI8YdCyWlq02cqmyyzlwKcwaeafCDVnk4EqP6m9H84rXWh1JBqQ3yfxg0qUX3h+Zg2TDLygiNgW0WMhAXWrv40zikZCsBWBupJfr9CGi1WbEkDMOHEVrNKAlKTMSWBZ/Bi2sSa01nGycx1LSQCFJduI1iS23MgrBFRvNTLE4HcBSA6VmTNSRQpVXyPcIaXJWFD+mpLjqr5Aecb0DpgHZJakSuxUCTLmLl/tbEpzyPuIH7XyAmWuakAKdiQKsqjeMXVoUi0WgJNVKQsNmxSxJ5fKKO10vtLKJgU2FVQMlPu+ILHxjDQ/6RmFtseIlX0REEtOAVdvf2gvPIAgZa1UisW3h1tJagdalGar/ACpyiOcihglISMMUbVXKLQekp6rF2cGMcERctaKxTMdKZ58lTPI9AjxoPbLXQbRMKKDEkhzkKEv5QHJJWzRi5OkAwmJhJLtrBoXFPQC6AEkgurLVi/CClx3AqaStZAS7HDU5VYnrA81VjeG6Dbiu9lJmKFAzDUqOQHNo0aRdzpSSmWCQCQSXduUR2O7ZcuqQ5ZgTmOnCLJjnn+npVT8ciZvPvfs1NHFhWmdNSBqYAT5mIvDh9m92hcxcxWSBSLSSjGxItylQ8rnJs8hnq3nCtISZy3PGJb8thmTMIygxcliYOY4n9Z0P4ELJKCEx4icVrpkIoXveqUkIcOY9VahKQ4OcCEfbElY1S6gcHbyBhbvuVMlzHOSsiPFuuUBlbRTX3coLS7zM0BK+sO2NFVgxyLeiXJBBcFhSpc5vBmxTEUDh1Ad/P1hVsJSgszuK0pnQdGbpWLs6cMSFJ0Ka6FLgEQrRRDYV8NNf58ImBdmDnjwpnFV28O+JZIrSJsxfUiigKnNo+lA4BiFcj1jqzTKb2lHinbbzZkSximLo2iX/ADHlBF0htFoAtARjrhcp65P1YxbkhEwKSSC1FB8u7TrEcmwiUkgbyjVSjmo1qT9aRApHaAYsSTopJZaeh9jQ8DDRxmlqwVb2k9nM7OYr84wlvyrPoC5720gRO7SWpTpLJVhpUAhgfEeUG9rJk+UlP3kdolJJl2mWKirgTkVwMWONNKGiYMXXJTaLOFsD2lCc0kp3QTWrjCDXjDtUKpWiPZdPaJ7RhqKZ0Ov1oIY1yciOP8QOu2XgICaZJKdA3DlWDxkZxlqEljB8yTl7eUdIVmD9V84mtxKU7odThnoGKgNOAPlHqpdYFCAxVzS5q1pLjcCkEaHI9atSJbus5SFy3fs2YmhZQdvGLnZATQxqJdRqxNC/B3EQ2ETVIV2owElaacH3SONPSBQbF+Z/6icm7Bz3Kp7RR2kTiscxqYFJURqxbPgagwXtksItcpSspktSSecve9PSA238kiQZkt9AtI1TQhR6cYStHh2jLrXNcxTWHiRRj1KIqlR1skQhkxSmyYJIFIiXLjKVAaTF63SIGrkQzWqU8UUyQ/jHTGZy8nHoFTLJIGXWDVzT1y3IcKL+BAh9um7kLuZc0oTjlTAX1Ze6eZzhStLHIMH+UZzUsoVQ8f0iS33qqYjCchl/tCmPnBTYqbuzU8Ck+II9oWSCM9HHfkYNbHzGmrHFHoR84HiksJyk29HF4+eIgqOnhTGKy0EkAZktGg3fahZZBSM1JHvCZcst5jnSsGJ5M1fLTpFOTcG480N3GjErErUwwXpeiZEol6tCuhfZJhbvy81TVM9BEVDyl/gXJpHs+3KnTsTnOkMBnKwgEwv3TJbeMHZQeG5M6Hh0XLHLYOYu9sUjmYhsxifBiUGjnvRxruNGNIyB4nugpY7JVLspI1L+zVpFG6ZLIwFwSmhgvYLGlJSmrEh+GXF3hkay3On4WqXJb5+kWrNPOkDLZPSVBKyzHeD1LZsekcotOTZ8OfPlEpIrGmg7NtTDCmqjp9aRUsckylqWHKlZ/WkfWSUWcmpNT35dIJCX2lAWHv3wAdHNpvJISMQO9rw6xBZ5oIUUEEOWy1zB4sYlvOzHs9wfAap5HP1eKdhsf4Uw0LgM3IaeOXKKIR1WFm3L/DAFCFBi41/mAljuRcrFMskzsVlTlBD2df7kfkNTvIY8cUEbNZyUqOIigZJBGXrF6zKpyIGXGGsRlS771ealM6WZU4qYIVVKucpeSxyooaiGtCtICWqzomIKJqAuWT8KqgNUGvDQ9DAa+J9psEozpU0TZKUlpdoWy0kgNhmms4DDRKt6p3lUAMSck2OLOGI08RFVIq0Y6j7WLW4UUpCDT4CEnoTXzh72E2uTazhWAlR+EDI+JgNlHwySsbMDqJwsapd3cJqPU+EdzE+HBtdOkWmiqtTU5t6/KC0RTsXdqU7kuYPyTAe4ggxQsQSJYJVidZKieKnOGugFByghtUB92UP0qQT3kfOIbPZE4EpADYgS/EZHqKROQyxCbeVyySZv4SQQs1qKBiW0ao76QvX5dyUTQmUEhJl4xmfhXWpf8rQ/XohlHEwStKkKzLKSGevQEfuhPvuXh+6KOSxMlniCcTd1fSGRRSYvpqDEQidQbF417oiaMzo43aKloRFFSM4MzJUVFyIaMgSjYw7JXiFInWRZCUT5eFJ0CwxST3gQq3rIXJWUTAUlJZQ8qctYM3DY8UxOlYedtNkzaLEJstLz5FVACsyVqOZT8Q7xrDQf6JTxGSTlPXUknxi5s3Ma0AcQR5P7QPnTHyiS65uGcg/5h50jorDlfY+oVHeKKqF1iXFEhjO5NnwDrBe6JblzAsOpUG7KjDCzbKLCntGrCGELsuxk1MMN5jEQTpFG2T6AJivHkaQklpUkTCKQWs06KMmWDQ5x6QUGuUNKNmUqGKyzHpDTctgyJz+vkYE7D3SbQoE0HGNCn3KbPOAwlQCQc8no/iDHK42yqkS4AThSUOlIJGoByNeb+AgXOthRi5YW61fpw7oMfchLTaJqkE9qgIS4IYAOHrk4T4HpCleE1a1dmBVnPI/T0hmjJgS/L233JriBB7j84nuXaRlMpyTTmBAS1yB2qguoxYQ50fM8Iis1kwzgxdPA8YSSRSMqNsuu1CZhw1Dsw74JKnATgKAlL+H9zCLsnbd1x+sJ6MWfoHHjDyiWMQVTEzZcP7nxhKFsvqWGrrFYy8EskBkg1HAa5xMhQxULgVjqe2BQ0LHzEUoRsgXKQo4WqwIJFGPDp8ohNkMtxoHI9u+OZyt4BsufMEeUXsZJORjPQWd9hhSH4fVO+Kl+3JItcoS56MacQUKkEEOHBSQciR3wVmS8Qwl3andHEiQUEAl4NCKRi1ksUubO+42lHZJE3ASgsUs4DFT0fCzvTPOKd72FV2W0ATULS7pMsNgc0StDnAe8vBn7TpfZXipSf+5LQtXWqPRIhbWcRAGRLmkI/wA2mdkblUkzdNm7x7eU5GRbN6iLU0sU4iASa86HL60ijstKwyUBm3A/fWL94oSUsrUsOLl8uBzrBjsTk5ElN0BtqpQNlmMAGAPclQiOyreShQBJYfz844vtbWechRBWEKYnMih8eMUJNrKLLKUkEk06aknuhWb0dbTyZdVpG+SQWOpSlnHHCmnWEfahGGySlGvZzArnRZHmD5Q03nMcpc5t4p92bxgVbpCZtgmJIrgKhqXYKAfk5EFdhXQm3lJCFqSkuKsfOOJMtyNTlE9mkrnmUlAcqSk8hRiT5wS+8CS6bOaihmsMSjrhf4U9I08Ojhb6JbFstOmVW0sc6q8B7xeOx8ofEqaeYwjyIMLM+YpR3lKPVRPvHMidNll5c2Yg8lkjwU4MKnEeUJ/Rsu3ZoIWDKm1/TNThfor4T5RpVxTCN1aSlTZH2OojLrl27myiBakCaj9aQywOYyUI1m5rTKnS0zZCgpBqGy8PymLwim7Ry8jklUjLvtD+y09ou02MHAolS5QFUqOZQNUnNhkcuWbi4VghQUKEZ0yMfqtQBEZxtDssLTJVarOPxMUx0jKahK1JSof5ykAv+bvjoaIp/TPErrE2KKqDE2KJDildaA8EbYSzCKFiklIcx2bVWFcdweMr7IbYtg2sVJMnFH1oUSYkscxjFUqQjdnVnlNnB267t7Y4SKax9ZbCJlNY0HZu6BJSCRWEnMMY2G9nbslyEBIGkNN22uWSUUUoIBPHC6hQ6gHwcQt4nDVrrBKWySCRlVxnhLUf6zMSUqDJBK91JmSmwldRugkB3YE5kJfOmkJE6xdkqdMWsYlAMhIYJCX3QelHENJWpWJTJDKGEh3qxqdQ7+IhavmUnCQCHSSC2hLnzr5xpOzRxGW3tLUVzEihLsX1qwr6xHY3ATjO8+EnixbSkEb6l4Zj8R6UigD/AAYHoojWNh7OmYFYkAqT8KhSp+bA9whxNkKVMMmp/MKWwEtfZrIcAFBJyoDvV6PGgWlbJeHjFOJKUmpUDVpwg6kgMQMqinnFRU5JVgJzHDn8/bjHcy04ClJBId61o7s/H5R0mQkJWUgYmUp+fEeUJ2N12DTPJUnViAeOkTTJpFpQlJYUcE004a/KBtiU00ElLYjTNRd94j684I2okTAeZxP5eDecEzGZBr0itawO0lngS3e0dyFgjFFe9skFyGWHboadHh7wlWiF9sV0k9laUhwkdnM5Al0Ho5UO8Rn902oCYgK+HEHjfrys6J8tcqYHQtJSe/3Gcfn29bAbNOXImghSDQ5OnRQ4gisS5NOr+POsZvl0E4CaYaYW4NV/KJbbPYKHKM52J21CQJM74WYK9Hh3tE8qSTo5SD+oEYgfNu6FhL80T5eNqVgq+QpUmcS2HsS3HEMT+QFecD7lmPZ0pJYGnTIv5xfUoKkzUnRKj4pU8Btlt+znikBXk3t5QWTCt5yMYSoUKkEH9wYkPzaAVmUChSVaK/j2g/NUCiVWhUdW3kkU7xACclMtU1azhQHUTwT8RPXhGGjoAlo+62VMokdqpOFRGiXJIHjh6vwEB5k4CgiG8ryMyYpfE0HAaDuEDpk4wGm2dkF4ourtEdSLUH3soGBcdgwfEawlMll+RgrsjtOu7p4Jc2dZ/EToH/OnmNYD2O0Puq7oPXVYkznlTB8VAeuREGLaZOaTVM3aRMTMSFJIUlQBBGRBiRKAAAAwFABlCJ9lVrXLROsE8/iWVW65zkrqkjlnD9HbF2rPOkqdGL/aRcos9qxoDS57rA0Cwd8eYV/uMLGKNf8AtRu/tLEVgb0lQmDp8Ku5lP3RjmKJzVMpF4LVvtYAwiKCVvFK0TCo4tInlGkNGNILZZlhzBGzWNyDFOwyiowz3ZYyWDOSW8YEpUFR8nQc2WsIBxGG9KtYpWKy9klKVZEZ/wCbPLwEWUTPlHLdl6rCxLmZaxflz3DaZfzAtBAIBOZy5cPXxiyktRqNGBJBVK2BYgvhyOWecUryu4FMwofE5Up8mJ3W7gSesRWFYONvzFn0Ofhwji8bc0paQ+6MRryVnr+XzhibVGcbXyyAwosOB3nMfWsBLulkYEkuzA90Gdo5oUMTU/KesDLpqonhA9D+jcNg7In7qHpjJ7xSGC3qZISDn47sL9wWgJkSWDAS/wDlR+74vGLCphUtir5gHNuEP5pRoi1bsjXM3wlRDkkgf5e/Vmj2XNKVDVAJQX1ybuY6xEmdLw9vNGApdIBzrTxMfS7YhbFCgRyNW5jSESKMEqtKRaAkULuzaPpBi1zgTzIimuypKgQd5JdPfRugz7hEVqKkOKFSgQhzQngWrBQGM91TnQkN+pzo4Ip3v5Rxfy/w01befqGLjpV+6K92qaWA+dS3FxlFe/lKVJCiAMKiTXQOHHEl8jxg2Klp3NvUSgkzsKErUAFPuuqrK/STzpFXbHZmXbZDBhOS5QvUHgWzScuWekKf2p2oGw2ZJW2JYPEnDKW1OGLCDweLv2YX8qbJMpasRlpBSSS+AjIvnhNH6QB69mXKSuUtSFgpWglJBzBGcOWzW1ZSBLmklD0PA84s/abcZUTakJZQSO1TxTljpmRQHk3CECStonKNnVBqS02ayrd6ulSTUZEGAmxM1qcgPNQPrAPZraDs2RMLpej6QWkyOwClyyVoKThbMEkEBTesIp+mR5OHx1dBa0n8NSKOmakjpUKbuEJu2N441/dklwkhc48TmlHue4QwX3ePYy5k2hV+UaFaiyR01PQxn5oC5dRJKicyo1JMUbpG4eP2UpiqmIlR7MzjhUMi588SIXEBMeBcGgBCUtiDwMPmxMtM9WB2Vmk86tGcImwwbH3sZNoQp9QO7KFaBLUaRLtgFtslpTRRK7DPD6l1Syei0FP+6NDss8LSlSciHjDdtbUqy3hMY/hzVyLVL4YsaCpu9KvGNusbJASNH9X946eN+jh5F7JbVIStCkLDpUkpUOIUGI8I/Nt5PKnTJWfZrUhzrhJD+UfpXWMcv3ZRS7TPWMlTZivFRMVEi6MYkSyjOoMFLhuQ2laghYSwck1GbaQKVOOUOOwV2JnT0JTN7NSkmvQOQRkcvKJSlloqlpAm7V2deCakO7OKgnl3VhvuO7lYe0NGqOfOKtuu1aLSqTPWFhKgQsaggEHkWMH0TMG7QAUA0aISlZ0ca8VZOhWJNTX2ETpkON0t/aKiVhQdJFXFDrHVglFCikqKnLhwx00c+sIMy+mQCQCxIyPDjBGRZhTUA5voeHnAkKwg1autc6fLwiey21gxeur55+GkZCNNoshYSpsmLeHrAbaC0gKcUUdWejvXllFq3WkBQDVJJB4Uy76+EBr/AJ6SUPm1OdK9cvKGFqhIvq0UAo2fLjplHdw2crKQnMqHeMveKd/rxLA4D694NbFH8RLpO7loMtOQ9oPozNXuhITK6N9esVLRNUVpIIdJrwIIBD8I5sJKZZc8a+MALbaFLSpSFtu4TxcO1e+EYsUB/tH2uFZUtJSaMzEgk1eubVDcYXrr28EljMSsKGag2eoLs8ANsZ+KeXABAAbiz1L6knyheUSY6lBNaJKTXR+jriv6VaMK5SsQUlzX4VUGEjNJzg7MVuqyeuuj+UfnXYnaM2OeCf6SyBMHoocw/g8b/wBsFIBDEKSCDmC40ico+Jk7OpGMzJSwR2aUzAt+9m55VOgMX7bPC5a08JZVyIL+hA8RAyxfiSpiDkQ3cqhi2uWhMok0EuUpLuWw4Q+tfh1hAmS7Z3sqdPlyQlLIQUCjuZgS6g/5mYDg3OLGxdq+62yWlQIC3lHkVMQTxDgQE2it8tVplzZSsQwpfSqSR3ZCOZlsStaVhOAJUlgCS4Bq6lVKuY46RpYdEVaNxvSR2iWBYkM/UMQeIORjF7+uz7vMZiEKJw8iM0nmPRo2KVacWFTsPXP+DAbaO70TlTUzBuqSHOqSwZY5g+RMJfsSDp0ZZLmc4btnO0CSpRISRujjz6esBbsuJSbV2c5O7LGMn8qh+VuROnIiGmfNbKM4pspKbqkBtq5zpkjTEpR6gAD/AMjC1PmQfvodoinxJOIc9CIVZ64LVsbjlUThKnjxUVpM1ltxiwqGaoKdnBMRqMdKiJRhkBnQVEsqaxcRUxR0FQ1CWaHtXLNrsVinpDrRMElX7VkN4KHnGtWW8B2yk/pUE/8ABLxlX2Z2oTJcyQqrELQ/FJxDzEGbkvgzJq1P/wB5+6gHzjRZHkRrMxVRES7CgkkgVrFSdaaJ/Y8FElxF0czR+O7HJxGsHrvstU4SUnEGILEFxkRAq78oYbqzT+5P/kI5JN3R3RWWOEyzbqcRKlAg4nqXzc8YkmJphKWDAJLaVoImlZK+tYuWz4UdYU10B7vs6kk1p7adIvKJzBrHZjyz6xjObOkyMaWUHPVqxZEjCkISz0YE8+PjE925+PtHt5/FGB5MoWw1ciofKF6+Jzq5pEMkyEq0Zzv3q9YKFYuW6sw+EM2zSWUA+kLc34/90Mlw/Geg9Ib0AfrDOOFiTQV5GE/bK8CCwOFShulsh+o9RrpSGdX9Nf8Apn0hF2o/rWn/ANrN/wDxjQimzdIQb+WTOU5CiKYgGemcD3fOCd+/4pf+oPQQOOZ6x1IkeNGp/ZhtKEyDInzAAkvLJ0S/wvw1HCMtEFrg/qo6n0MLNWgx7P0FdUxphyIIccM4E/aNbj9xmpQpLzN0v+mhUAxoSCnxibZv+mj/AEh6Qi37/hx+4esqOcdK2KKZiVJTQBWRbKgAeupzPN8otSBlA6RpBpP5P2I9IHIdEDSbjtihZ5RIJBBTz3HHoBDAsAzqiipfWnCsL1yf4CX+9XqIOp+OT/oj0MRQk/ou2uYU7p/LkT+YGrwNtE+Cd/8A9T/aICT4qhCtaJw1oeOn8QIt1mSursriMj1EXp+ZinN+vEQwUL9tsS01Z21ET4nAPGCwygZOzgtjwK6oiXEy4hVBiMyImPnjyPBDih/ZC9jZ7TLXo7HoYel2XsbZNCPgm4ZqP2qcnwLiMrkxr1s/qWT/AEP/ALQvUhJ9DuJzqw/pkjzr7wfkTjhT0HpCwj+tN/00eiYP2f4U9B6RVHO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09800"/>
            <a:ext cx="9144000" cy="3886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+ BE + subject + like?</a:t>
            </a:r>
          </a:p>
          <a:p>
            <a:pPr algn="ctr"/>
            <a:endParaRPr lang="en-U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Answer</a:t>
            </a:r>
          </a:p>
          <a:p>
            <a:pPr algn="ctr"/>
            <a:r>
              <a:rPr lang="en-US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Subject + BE + personality trait.</a:t>
            </a:r>
          </a:p>
        </p:txBody>
      </p:sp>
    </p:spTree>
    <p:extLst>
      <p:ext uri="{BB962C8B-B14F-4D97-AF65-F5344CB8AC3E}">
        <p14:creationId xmlns:p14="http://schemas.microsoft.com/office/powerpoint/2010/main" val="28037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353</TotalTime>
  <Words>161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Level 4  Unit 8 -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4  Unit 8 - Vocabulary</dc:title>
  <dc:creator>User</dc:creator>
  <cp:lastModifiedBy>User</cp:lastModifiedBy>
  <cp:revision>41</cp:revision>
  <dcterms:created xsi:type="dcterms:W3CDTF">2015-03-25T01:28:33Z</dcterms:created>
  <dcterms:modified xsi:type="dcterms:W3CDTF">2019-04-02T05:59:36Z</dcterms:modified>
</cp:coreProperties>
</file>